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795"/>
    <a:srgbClr val="E8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09CEC-0B91-43B0-3480-9C2297521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3" y="2261286"/>
            <a:ext cx="11640064" cy="1742303"/>
          </a:xfrm>
        </p:spPr>
        <p:txBody>
          <a:bodyPr anchor="t"/>
          <a:lstStyle>
            <a:lvl1pPr algn="r">
              <a:defRPr sz="6000" b="1">
                <a:solidFill>
                  <a:srgbClr val="E8533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492FFE-AC12-3F2F-CECD-9836159B9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49" y="4391864"/>
            <a:ext cx="8921577" cy="66205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6647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093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38188-032F-0637-CADC-BFDAFF17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70E6E-30F7-6061-BEE7-9DAC17B4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878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79528-23C2-98AD-CBEB-0A445F49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9F709-78D8-A9B4-B3D6-4C2A7025F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843" y="1825625"/>
            <a:ext cx="5574957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DE583E-302D-F878-626C-1D98DD42A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793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61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9AC9F-CB42-D59C-25A5-6C6C4F27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978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98CDC-0E52-D907-5E04-5ADF6C61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FBC4E-4C98-5B60-0258-F2711836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C3224D-A9F8-CE3E-3A03-128AE62EF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764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B8BE39-F6BD-6B4B-8432-DD256325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3" y="365125"/>
            <a:ext cx="11405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E04BD-4706-476B-26CE-0161A5BEE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843" y="1825625"/>
            <a:ext cx="114052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78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6479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D408D-02D8-3744-2220-086E14E3A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CA8000-6DDB-403F-07CA-94BC7D573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29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8AC3-A5B8-2AE6-739D-A9F7D24F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A6859-68D7-EFDC-F089-F4A891D4B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510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4" ma:contentTypeDescription="Crée un document." ma:contentTypeScope="" ma:versionID="28d043b1f576af1de801c56759dcff34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d0c9eafba41ba82a0d315748cc62d813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YFD3JESRWWD5-620435128-951358</_dlc_DocId>
    <_dlc_DocIdUrl xmlns="06e2f7bb-c9b2-4e0e-a86d-0f19da7e4936">
      <Url>https://idpegasesas.sharepoint.com/sites/ComnCoEvents/_layouts/15/DocIdRedir.aspx?ID=YFD3JESRWWD5-620435128-951358</Url>
      <Description>YFD3JESRWWD5-620435128-951358</Description>
    </_dlc_DocIdUrl>
  </documentManagement>
</p:properties>
</file>

<file path=customXml/itemProps1.xml><?xml version="1.0" encoding="utf-8"?>
<ds:datastoreItem xmlns:ds="http://schemas.openxmlformats.org/officeDocument/2006/customXml" ds:itemID="{02D91167-E88D-45C2-9786-9533985C0947}"/>
</file>

<file path=customXml/itemProps2.xml><?xml version="1.0" encoding="utf-8"?>
<ds:datastoreItem xmlns:ds="http://schemas.openxmlformats.org/officeDocument/2006/customXml" ds:itemID="{4A2ABE7F-7748-4FA1-9B26-D19D8662A824}"/>
</file>

<file path=customXml/itemProps3.xml><?xml version="1.0" encoding="utf-8"?>
<ds:datastoreItem xmlns:ds="http://schemas.openxmlformats.org/officeDocument/2006/customXml" ds:itemID="{E0FDD36A-9F41-44A4-9AF4-B62AAF5A6D73}"/>
</file>

<file path=customXml/itemProps4.xml><?xml version="1.0" encoding="utf-8"?>
<ds:datastoreItem xmlns:ds="http://schemas.openxmlformats.org/officeDocument/2006/customXml" ds:itemID="{3ADDF9C8-F472-4699-9238-933E0BEDD3FB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Fadet</dc:creator>
  <cp:lastModifiedBy>Hugo Fadet</cp:lastModifiedBy>
  <cp:revision>1</cp:revision>
  <dcterms:created xsi:type="dcterms:W3CDTF">2026-03-06T15:01:39Z</dcterms:created>
  <dcterms:modified xsi:type="dcterms:W3CDTF">2026-03-06T15:05:32Z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_dlc_DocIdItemGuid">
    <vt:lpwstr>0f6dea04-d913-42df-a3e4-f825225b3c00</vt:lpwstr>
  </property>
</Properties>
</file>